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70A7D-56A6-4214-AE0A-D213CBC63194}" type="datetimeFigureOut">
              <a:rPr lang="hu-HU" smtClean="0"/>
              <a:t>2014.05.10.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C3FD1-5333-439C-B4F7-DF7283FE37F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3FD1-5333-439C-B4F7-DF7283FE37F6}" type="slidenum">
              <a:rPr lang="hu-HU" smtClean="0"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2014.05.10.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Christiansborg_palota&amp;action=edit&amp;redlink=1" TargetMode="External"/><Relationship Id="rId2" Type="http://schemas.openxmlformats.org/officeDocument/2006/relationships/hyperlink" Target="http://hu.wikipedia.org/wiki/Amalienborg_palot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020272" cy="1143000"/>
          </a:xfrm>
        </p:spPr>
        <p:txBody>
          <a:bodyPr>
            <a:noAutofit/>
          </a:bodyPr>
          <a:lstStyle/>
          <a:p>
            <a:r>
              <a:rPr lang="hu-H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Koppenhága</a:t>
            </a:r>
            <a:endParaRPr lang="hu-H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260648"/>
            <a:ext cx="1912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err="1" smtClean="0"/>
              <a:t>Nyhavn</a:t>
            </a:r>
            <a:endParaRPr lang="hu-HU" sz="4400" dirty="0"/>
          </a:p>
        </p:txBody>
      </p:sp>
      <p:pic>
        <p:nvPicPr>
          <p:cNvPr id="3" name="Kép 2" descr="Nyhav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5904656" cy="379866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27584" y="5445224"/>
            <a:ext cx="7907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Népszerű hely, kedves házakkal egy kikötőöböl körül.</a:t>
            </a:r>
            <a:endParaRPr lang="hu-HU" sz="2800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5486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u="sng" dirty="0" smtClean="0"/>
              <a:t>Fontosabb adatok Koppenhágáról</a:t>
            </a:r>
            <a:endParaRPr lang="hu-HU" sz="4000" u="sng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772816"/>
            <a:ext cx="849694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500" dirty="0" smtClean="0"/>
              <a:t>  Közel  1 200 000 fő lakosával Skandinávia legnépesebb városa. </a:t>
            </a:r>
          </a:p>
          <a:p>
            <a:pPr>
              <a:buFont typeface="Arial" pitchFamily="34" charset="0"/>
              <a:buChar char="•"/>
            </a:pPr>
            <a:r>
              <a:rPr lang="hu-HU" sz="2500" dirty="0" smtClean="0"/>
              <a:t>  Fontos üzleti, kommunikációs, média és tudományos központ.</a:t>
            </a:r>
          </a:p>
          <a:p>
            <a:pPr>
              <a:buFont typeface="Arial" pitchFamily="34" charset="0"/>
              <a:buChar char="•"/>
            </a:pPr>
            <a:r>
              <a:rPr lang="hu-HU" sz="2500" dirty="0" smtClean="0"/>
              <a:t> </a:t>
            </a:r>
            <a:r>
              <a:rPr lang="hu-HU" sz="2500" dirty="0" smtClean="0"/>
              <a:t> Több felmérés szerint itt a világon a legmagasabb az életszínvonal, ezért a legboldogabbak a dán emberek.</a:t>
            </a:r>
          </a:p>
          <a:p>
            <a:pPr>
              <a:buFont typeface="Arial" pitchFamily="34" charset="0"/>
              <a:buChar char="•"/>
            </a:pPr>
            <a:r>
              <a:rPr lang="hu-HU" sz="2500" dirty="0" smtClean="0"/>
              <a:t> A városban 390 km kerékpár út áll rendelkezésre a közlekedőknek.</a:t>
            </a:r>
          </a:p>
          <a:p>
            <a:pPr>
              <a:buFont typeface="Arial" pitchFamily="34" charset="0"/>
              <a:buChar char="•"/>
            </a:pPr>
            <a:r>
              <a:rPr lang="hu-HU" sz="2500" dirty="0" smtClean="0"/>
              <a:t>A dán király rezidenciája a </a:t>
            </a:r>
            <a:r>
              <a:rPr lang="hu-HU" sz="2500" u="sng" dirty="0" err="1" smtClean="0">
                <a:hlinkClick r:id="rId2" tooltip="Amalienborg palota"/>
              </a:rPr>
              <a:t>Amalienborg</a:t>
            </a:r>
            <a:r>
              <a:rPr lang="hu-HU" sz="2500" u="sng" dirty="0" smtClean="0">
                <a:hlinkClick r:id="rId2" tooltip="Amalienborg palota"/>
              </a:rPr>
              <a:t> </a:t>
            </a:r>
            <a:r>
              <a:rPr lang="hu-HU" sz="2500" u="sng" dirty="0" smtClean="0">
                <a:hlinkClick r:id="rId2" tooltip="Amalienborg palota"/>
              </a:rPr>
              <a:t>palota</a:t>
            </a:r>
            <a:r>
              <a:rPr lang="hu-HU" sz="2500" dirty="0" smtClean="0"/>
              <a:t>. A parlamentnek a </a:t>
            </a:r>
            <a:r>
              <a:rPr lang="hu-HU" sz="2500" dirty="0" err="1" smtClean="0">
                <a:hlinkClick r:id="rId3" tooltip="Christiansborg palota (a lap nem létezik)"/>
              </a:rPr>
              <a:t>Christiansborg</a:t>
            </a:r>
            <a:r>
              <a:rPr lang="hu-HU" sz="2500" dirty="0" smtClean="0">
                <a:hlinkClick r:id="rId3" tooltip="Christiansborg palota (a lap nem létezik)"/>
              </a:rPr>
              <a:t> </a:t>
            </a:r>
            <a:r>
              <a:rPr lang="hu-HU" sz="2500" dirty="0" smtClean="0">
                <a:hlinkClick r:id="rId3" tooltip="Christiansborg palota (a lap nem létezik)"/>
              </a:rPr>
              <a:t>palota</a:t>
            </a:r>
            <a:r>
              <a:rPr lang="hu-HU" sz="2500" dirty="0" smtClean="0"/>
              <a:t> ad helyet.  </a:t>
            </a:r>
          </a:p>
          <a:p>
            <a:pPr>
              <a:buFont typeface="Arial" pitchFamily="34" charset="0"/>
              <a:buChar char="•"/>
            </a:pPr>
            <a:endParaRPr lang="hu-HU" sz="25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5184576" cy="461819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788024" y="5517232"/>
            <a:ext cx="3291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end… </a:t>
            </a:r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840760" cy="1143000"/>
          </a:xfrm>
        </p:spPr>
        <p:txBody>
          <a:bodyPr>
            <a:noAutofit/>
          </a:bodyPr>
          <a:lstStyle/>
          <a:p>
            <a:r>
              <a:rPr lang="hu-H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Koppenhága,</a:t>
            </a:r>
            <a:endParaRPr lang="hu-H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483768" y="1484784"/>
            <a:ext cx="666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Dánia fővárosa.</a:t>
            </a:r>
            <a:endParaRPr lang="hu-H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 descr="cím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622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zövegdoboz 4"/>
          <p:cNvSpPr txBox="1"/>
          <p:nvPr/>
        </p:nvSpPr>
        <p:spPr>
          <a:xfrm>
            <a:off x="323528" y="249289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c</a:t>
            </a:r>
            <a:r>
              <a:rPr lang="hu-HU" sz="2800" dirty="0" smtClean="0"/>
              <a:t>ímere</a:t>
            </a:r>
            <a:endParaRPr lang="hu-HU" sz="2800" dirty="0"/>
          </a:p>
        </p:txBody>
      </p:sp>
      <p:pic>
        <p:nvPicPr>
          <p:cNvPr id="6" name="Kép 5" descr="zászl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861048"/>
            <a:ext cx="276225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 descr="ké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3060340" cy="204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térké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924944"/>
            <a:ext cx="2540000" cy="36576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is Hableá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2952328" cy="393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Kis Hableány, a város egyik jelképe. (</a:t>
            </a:r>
            <a:r>
              <a:rPr lang="hu-HU" sz="2800" dirty="0" smtClean="0"/>
              <a:t>Den </a:t>
            </a:r>
            <a:r>
              <a:rPr lang="hu-HU" sz="2800" dirty="0" err="1" smtClean="0"/>
              <a:t>lille</a:t>
            </a:r>
            <a:r>
              <a:rPr lang="hu-HU" sz="2800" dirty="0" smtClean="0"/>
              <a:t> </a:t>
            </a:r>
            <a:r>
              <a:rPr lang="hu-HU" sz="2800" dirty="0" err="1" smtClean="0"/>
              <a:t>Havfrue</a:t>
            </a:r>
            <a:r>
              <a:rPr lang="hu-HU" sz="2800" dirty="0" smtClean="0"/>
              <a:t>)</a:t>
            </a:r>
            <a:endParaRPr lang="hu-HU" sz="2800" dirty="0" smtClean="0"/>
          </a:p>
          <a:p>
            <a:endParaRPr lang="hu-HU" sz="2800" dirty="0"/>
          </a:p>
        </p:txBody>
      </p:sp>
      <p:pic>
        <p:nvPicPr>
          <p:cNvPr id="4" name="Kép 3" descr="Angyal szo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276872"/>
            <a:ext cx="4644008" cy="3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3275856" y="60212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Angyal szobor a </a:t>
            </a:r>
            <a:r>
              <a:rPr lang="hu-HU" sz="2800" dirty="0" err="1" smtClean="0"/>
              <a:t>Langelinie</a:t>
            </a:r>
            <a:r>
              <a:rPr lang="hu-HU" sz="2800" dirty="0" smtClean="0"/>
              <a:t> Parkban.</a:t>
            </a:r>
            <a:endParaRPr lang="hu-HU" sz="2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astel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32656"/>
            <a:ext cx="3708672" cy="278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 descr="Kastellet.JP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7650" y="4005064"/>
            <a:ext cx="3390549" cy="254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Kastellet.JP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384376" cy="254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0" y="1340768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/>
              <a:t>Kastellet</a:t>
            </a:r>
            <a:r>
              <a:rPr lang="hu-HU" sz="3600" b="1" dirty="0" smtClean="0"/>
              <a:t>, </a:t>
            </a:r>
          </a:p>
          <a:p>
            <a:r>
              <a:rPr lang="hu-HU" sz="3600" b="1" dirty="0" smtClean="0"/>
              <a:t>Koppenhága erődítménye</a:t>
            </a:r>
            <a:endParaRPr lang="hu-HU" sz="3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ivoli garden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810000" cy="24479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23528" y="2780928"/>
            <a:ext cx="6102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+mj-lt"/>
              </a:rPr>
              <a:t>Tivoli </a:t>
            </a:r>
            <a:r>
              <a:rPr lang="hu-HU" sz="4000" dirty="0" err="1" smtClean="0">
                <a:latin typeface="+mj-lt"/>
              </a:rPr>
              <a:t>Gardens</a:t>
            </a:r>
            <a:r>
              <a:rPr lang="hu-HU" sz="4000" dirty="0" smtClean="0">
                <a:latin typeface="+mj-lt"/>
              </a:rPr>
              <a:t>, </a:t>
            </a:r>
          </a:p>
          <a:p>
            <a:r>
              <a:rPr lang="hu-HU" sz="3200" dirty="0" smtClean="0">
                <a:latin typeface="+mj-lt"/>
              </a:rPr>
              <a:t>a világ egyik legrégibb vidámparkja.</a:t>
            </a:r>
            <a:endParaRPr lang="hu-HU" sz="3200" dirty="0">
              <a:latin typeface="+mj-lt"/>
            </a:endParaRPr>
          </a:p>
        </p:txBody>
      </p:sp>
      <p:pic>
        <p:nvPicPr>
          <p:cNvPr id="4" name="Kép 3" descr="tivoli garden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501008"/>
            <a:ext cx="1994335" cy="2996952"/>
          </a:xfrm>
          <a:prstGeom prst="rect">
            <a:avLst/>
          </a:prstGeom>
        </p:spPr>
      </p:pic>
      <p:pic>
        <p:nvPicPr>
          <p:cNvPr id="5" name="Kép 4" descr="tivoli gardens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149080"/>
            <a:ext cx="3563672" cy="2373405"/>
          </a:xfrm>
          <a:prstGeom prst="rect">
            <a:avLst/>
          </a:prstGeom>
        </p:spPr>
      </p:pic>
      <p:pic>
        <p:nvPicPr>
          <p:cNvPr id="7" name="Kép 6" descr="Tivoli garde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0648"/>
            <a:ext cx="4151932" cy="2767955"/>
          </a:xfrm>
          <a:prstGeom prst="rect">
            <a:avLst/>
          </a:prstGeom>
        </p:spPr>
      </p:pic>
      <p:pic>
        <p:nvPicPr>
          <p:cNvPr id="9" name="Kép 8" descr="tivoligardens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861048"/>
            <a:ext cx="2419350" cy="1895475"/>
          </a:xfrm>
          <a:prstGeom prst="rect">
            <a:avLst/>
          </a:prstGeom>
        </p:spPr>
      </p:pic>
      <p:pic>
        <p:nvPicPr>
          <p:cNvPr id="8" name="Kép 7" descr="Tivoli gardens.jpg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4869160"/>
            <a:ext cx="2178572" cy="163182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ongens Nytorv té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3984104" cy="24236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536" y="0"/>
            <a:ext cx="2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Kongens</a:t>
            </a:r>
            <a:r>
              <a:rPr lang="hu-HU" sz="2800" dirty="0" smtClean="0"/>
              <a:t> </a:t>
            </a:r>
            <a:r>
              <a:rPr lang="hu-HU" sz="2800" dirty="0" err="1" smtClean="0"/>
              <a:t>Nytrov</a:t>
            </a:r>
            <a:r>
              <a:rPr lang="hu-HU" sz="2800" dirty="0" smtClean="0"/>
              <a:t> tér</a:t>
            </a:r>
            <a:endParaRPr lang="hu-HU" sz="2800" dirty="0"/>
          </a:p>
        </p:txBody>
      </p:sp>
      <p:pic>
        <p:nvPicPr>
          <p:cNvPr id="4" name="Kép 3" descr="Rosenborg kasté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139952" cy="310772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148064" y="5229200"/>
            <a:ext cx="2822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Rosenborg</a:t>
            </a:r>
            <a:r>
              <a:rPr lang="hu-HU" sz="2800" dirty="0" smtClean="0"/>
              <a:t> kastély</a:t>
            </a:r>
            <a:endParaRPr lang="hu-HU" sz="2800" dirty="0"/>
          </a:p>
        </p:txBody>
      </p:sp>
      <p:pic>
        <p:nvPicPr>
          <p:cNvPr id="6" name="Kép 5" descr="Szent Albán templ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3600400" cy="27027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23528" y="6334780"/>
            <a:ext cx="3298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Szent Albán templom</a:t>
            </a:r>
            <a:endParaRPr lang="hu-HU" sz="28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Örresund híd- Svéd országgal köti össze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2656"/>
            <a:ext cx="4176464" cy="313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 descr="Örresund hí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5832648" cy="263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zövegdoboz 3"/>
          <p:cNvSpPr txBox="1"/>
          <p:nvPr/>
        </p:nvSpPr>
        <p:spPr>
          <a:xfrm>
            <a:off x="467544" y="119675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i="1" dirty="0" err="1" smtClean="0"/>
              <a:t>Örresund</a:t>
            </a:r>
            <a:r>
              <a:rPr lang="hu-HU" sz="4800" i="1" dirty="0" smtClean="0"/>
              <a:t> híd</a:t>
            </a:r>
            <a:endParaRPr lang="hu-HU" sz="4800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2060848"/>
            <a:ext cx="412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Összeköti Dániát Svédországgal.</a:t>
            </a:r>
            <a:endParaRPr lang="hu-HU" sz="2400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etró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077072"/>
            <a:ext cx="2736303" cy="205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 descr="metr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149080"/>
            <a:ext cx="3096344" cy="201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zövegdoboz 3"/>
          <p:cNvSpPr txBox="1"/>
          <p:nvPr/>
        </p:nvSpPr>
        <p:spPr>
          <a:xfrm>
            <a:off x="3923928" y="6334780"/>
            <a:ext cx="109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Metró</a:t>
            </a:r>
            <a:endParaRPr lang="hu-HU" sz="2800" dirty="0"/>
          </a:p>
        </p:txBody>
      </p:sp>
      <p:pic>
        <p:nvPicPr>
          <p:cNvPr id="5" name="Kép 4" descr="Városháza té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60648"/>
            <a:ext cx="3419872" cy="256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6012160" y="2924944"/>
            <a:ext cx="215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Városháza tér</a:t>
            </a:r>
            <a:endParaRPr lang="hu-HU" sz="2800" dirty="0"/>
          </a:p>
        </p:txBody>
      </p:sp>
      <p:pic>
        <p:nvPicPr>
          <p:cNvPr id="7" name="Kép 6" descr="Az elefántos kap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2656"/>
            <a:ext cx="3528392" cy="264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683568" y="3068960"/>
            <a:ext cx="231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Elefántos kapu</a:t>
            </a:r>
            <a:endParaRPr lang="hu-HU" sz="2800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opera há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692696"/>
            <a:ext cx="5119352" cy="31477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95936" y="4653136"/>
            <a:ext cx="451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Koppenhágai Operaház</a:t>
            </a:r>
            <a:endParaRPr lang="hu-HU" sz="3600" dirty="0"/>
          </a:p>
        </p:txBody>
      </p:sp>
      <p:pic>
        <p:nvPicPr>
          <p:cNvPr id="5" name="Kép 4" descr="operaház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40768"/>
            <a:ext cx="3133324" cy="418298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635896" y="5517232"/>
            <a:ext cx="52815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dirty="0" smtClean="0"/>
              <a:t>A világ egyik legmodernebb operaháza.</a:t>
            </a:r>
            <a:endParaRPr lang="hu-HU" sz="25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153</Words>
  <Application>Microsoft Office PowerPoint</Application>
  <PresentationFormat>Diavetítés a képernyőre (4:3 oldalarány)</PresentationFormat>
  <Paragraphs>30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Koppenhága</vt:lpstr>
      <vt:lpstr>Koppenhága,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Koppenhága</dc:title>
  <dc:creator>Nándori Kitty</dc:creator>
  <cp:lastModifiedBy>Nándori Kitty</cp:lastModifiedBy>
  <cp:revision>13</cp:revision>
  <dcterms:created xsi:type="dcterms:W3CDTF">2014-05-10T16:50:47Z</dcterms:created>
  <dcterms:modified xsi:type="dcterms:W3CDTF">2014-05-10T19:01:35Z</dcterms:modified>
</cp:coreProperties>
</file>